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基础训练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43111"/>
          </a:xfrm>
        </p:spPr>
        <p:txBody>
          <a:bodyPr/>
          <a:lstStyle/>
          <a:p>
            <a:pPr hangingPunct="0">
              <a:lnSpc>
                <a:spcPct val="135000"/>
              </a:lnSpc>
              <a:spcAft>
                <a:spcPts val="0"/>
              </a:spcAft>
              <a:tabLst>
                <a:tab pos="5850890" algn="l"/>
              </a:tabLs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事</a:t>
            </a:r>
            <a:r>
              <a:rPr lang="zh-CN" altLang="zh-CN" sz="340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件排</a:t>
            </a:r>
            <a:r>
              <a:rPr lang="zh-CN"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序</a:t>
            </a:r>
            <a:r>
              <a:rPr lang="en-US" altLang="zh-CN" sz="3400"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is the right order</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opponents won two games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 and Wang won the final game</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writer’s hands were shaking</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Sun made a quick hit, and Wang smashed the ball</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dbac	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abcd	</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abdc	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cadb</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中考新考法-4.eps" descr="id:2147501813;FounderCES"/>
          <p:cNvPicPr/>
          <p:nvPr/>
        </p:nvPicPr>
        <p:blipFill>
          <a:blip r:embed="rId2"/>
          <a:stretch>
            <a:fillRect/>
          </a:stretch>
        </p:blipFill>
        <p:spPr>
          <a:xfrm>
            <a:off x="2547764" y="884337"/>
            <a:ext cx="4248472" cy="541652"/>
          </a:xfrm>
          <a:prstGeom prst="rect">
            <a:avLst/>
          </a:prstGeom>
        </p:spPr>
      </p:pic>
      <p:sp>
        <p:nvSpPr>
          <p:cNvPr id="7" name="矩形 6"/>
          <p:cNvSpPr/>
          <p:nvPr/>
        </p:nvSpPr>
        <p:spPr>
          <a:xfrm>
            <a:off x="1131855" y="836712"/>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sz="3400"/>
          </a:p>
        </p:txBody>
      </p:sp>
    </p:spTree>
    <p:extLst>
      <p:ext uri="{BB962C8B-B14F-4D97-AF65-F5344CB8AC3E}">
        <p14:creationId xmlns:p14="http://schemas.microsoft.com/office/powerpoint/2010/main" val="1614054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细节理解题。根据文章第二段内容，比赛开始时</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hands were shaking when the game started.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；接着</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first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our team did well. But then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opponents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 two games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kept hitting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击</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ball harder and faster. Suddenly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everything changed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22494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Sun made a quick hit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Wang followed with a strong smash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扣球</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；最后</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fans shouted loudly when they won the game finally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。所以正确的顺序是</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cadb</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896643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does the writer mention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drop of sweat in training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show that they trained in hot weather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show their success came from hard work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explain why they were always tired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show their interest in sports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sz="3400"/>
          </a:p>
        </p:txBody>
      </p:sp>
    </p:spTree>
    <p:extLst>
      <p:ext uri="{BB962C8B-B14F-4D97-AF65-F5344CB8AC3E}">
        <p14:creationId xmlns:p14="http://schemas.microsoft.com/office/powerpoint/2010/main" val="143841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推理判断题。根据第三段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 success was from every drop of sweat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their training. It was about all the early morning training while others were still sleeping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about keeping training even when they felt tired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about never giving up hope even when things seemed hard</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03760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可知，作者提到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训练中的每一滴汗水</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，后面进一步解释了他们的成功源于在别人还在睡觉时的所有清晨训练，即使疲惫也坚持训练以及在困难时不放弃希望，这些都是在说明他们的成功来自努力的训练。故选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87140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learn from the success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importance of sports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Success comes from luck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history of WTT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give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sz="3400"/>
          </a:p>
        </p:txBody>
      </p:sp>
    </p:spTree>
    <p:extLst>
      <p:ext uri="{BB962C8B-B14F-4D97-AF65-F5344CB8AC3E}">
        <p14:creationId xmlns:p14="http://schemas.microsoft.com/office/powerpoint/2010/main" val="156279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推理判断题。文章讲述了孙颖莎和王楚钦在比赛中遇到困难（</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对手赢两局</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）时他们不放弃，最终获得成功的事迹。作者从他们的成功中领悟到</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 success was from every drop of sweat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汗</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in their training... and about never give up hope even when things seemed hard.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，即成功源于努力训练且永不放弃。故选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6362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780149"/>
            <a:ext cx="11485848" cy="1559617"/>
          </a:xfrm>
          <a:prstGeom prst="rect">
            <a:avLst/>
          </a:prstGeom>
        </p:spPr>
      </p:pic>
      <p:sp>
        <p:nvSpPr>
          <p:cNvPr id="9" name="内容占位符 1"/>
          <p:cNvSpPr>
            <a:spLocks noGrp="1"/>
          </p:cNvSpPr>
          <p:nvPr>
            <p:ph idx="1"/>
          </p:nvPr>
        </p:nvSpPr>
        <p:spPr>
          <a:xfrm>
            <a:off x="360854" y="2258288"/>
            <a:ext cx="11485848" cy="3692165"/>
          </a:xfrm>
        </p:spPr>
        <p:txBody>
          <a:bodyPr/>
          <a:lstStyle/>
          <a:p>
            <a:pPr hangingPunct="0">
              <a:spcAft>
                <a:spcPts val="0"/>
              </a:spcAft>
            </a:pPr>
            <a:r>
              <a:rPr lang="en-US" altLang="zh-CN" sz="32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2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z="3200">
                <a:latin typeface="Times New Roman" panose="02020603050405020304" pitchFamily="18" charset="0"/>
                <a:ea typeface="楷体" panose="02010609060101010101" pitchFamily="49" charset="-122"/>
                <a:cs typeface="Times New Roman" panose="02020603050405020304" pitchFamily="18" charset="0"/>
              </a:rPr>
              <a:t>是一篇记叙文。作者讲述了</a:t>
            </a:r>
            <a:r>
              <a:rPr lang="en-US" altLang="zh-CN" sz="3200">
                <a:latin typeface="Times New Roman" panose="02020603050405020304" pitchFamily="18" charset="0"/>
                <a:ea typeface="宋体" panose="02010600030101010101" pitchFamily="2" charset="-122"/>
                <a:cs typeface="Times New Roman" panose="02020603050405020304" pitchFamily="18" charset="0"/>
              </a:rPr>
              <a:t>2025</a:t>
            </a:r>
            <a:r>
              <a:rPr lang="zh-CN" altLang="zh-CN" sz="3200">
                <a:latin typeface="Times New Roman" panose="02020603050405020304" pitchFamily="18" charset="0"/>
                <a:ea typeface="楷体" panose="02010609060101010101" pitchFamily="49" charset="-122"/>
                <a:cs typeface="Times New Roman" panose="02020603050405020304" pitchFamily="18" charset="0"/>
              </a:rPr>
              <a:t>年</a:t>
            </a:r>
            <a:r>
              <a:rPr lang="en-US" altLang="zh-CN" sz="3200">
                <a:latin typeface="Times New Roman" panose="02020603050405020304" pitchFamily="18" charset="0"/>
                <a:ea typeface="宋体" panose="02010600030101010101" pitchFamily="2" charset="-122"/>
                <a:cs typeface="Times New Roman" panose="02020603050405020304" pitchFamily="18" charset="0"/>
              </a:rPr>
              <a:t>3</a:t>
            </a:r>
            <a:r>
              <a:rPr lang="zh-CN" altLang="zh-CN" sz="3200">
                <a:latin typeface="Times New Roman" panose="02020603050405020304" pitchFamily="18" charset="0"/>
                <a:ea typeface="楷体" panose="02010609060101010101" pitchFamily="49" charset="-122"/>
                <a:cs typeface="Times New Roman" panose="02020603050405020304" pitchFamily="18" charset="0"/>
              </a:rPr>
              <a:t>月</a:t>
            </a:r>
            <a:r>
              <a:rPr lang="en-US" altLang="zh-CN" sz="3200">
                <a:latin typeface="Times New Roman" panose="02020603050405020304" pitchFamily="18" charset="0"/>
                <a:ea typeface="宋体" panose="02010600030101010101" pitchFamily="2" charset="-122"/>
                <a:cs typeface="Times New Roman" panose="02020603050405020304" pitchFamily="18" charset="0"/>
              </a:rPr>
              <a:t>16</a:t>
            </a:r>
            <a:r>
              <a:rPr lang="zh-CN" altLang="zh-CN" sz="3200">
                <a:latin typeface="Times New Roman" panose="02020603050405020304" pitchFamily="18" charset="0"/>
                <a:ea typeface="楷体" panose="02010609060101010101" pitchFamily="49" charset="-122"/>
                <a:cs typeface="Times New Roman" panose="02020603050405020304" pitchFamily="18" charset="0"/>
              </a:rPr>
              <a:t>日</a:t>
            </a:r>
            <a:r>
              <a:rPr lang="en-US" altLang="zh-CN" sz="3200">
                <a:latin typeface="Times New Roman" panose="02020603050405020304" pitchFamily="18" charset="0"/>
                <a:ea typeface="宋体" panose="02010600030101010101" pitchFamily="2" charset="-122"/>
                <a:cs typeface="Times New Roman" panose="02020603050405020304" pitchFamily="18" charset="0"/>
              </a:rPr>
              <a:t>WTT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重庆冠军赛中国选手孙颖莎和王楚钦赢得单打冠军</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由此联想到他们在巴黎奥运会混合双打比赛中获得金牌的经历。最后作者从他们的成功中领悟到成功源于努力训练、永不放弃的道理。</a:t>
            </a:r>
            <a:endParaRPr lang="zh-CN" altLang="zh-CN" sz="8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语篇导航-DA.eps" descr="id:2147487427;FounderCES"/>
          <p:cNvPicPr/>
          <p:nvPr/>
        </p:nvPicPr>
        <p:blipFill>
          <a:blip r:embed="rId3"/>
          <a:stretch>
            <a:fillRect/>
          </a:stretch>
        </p:blipFill>
        <p:spPr>
          <a:xfrm>
            <a:off x="550590" y="2396015"/>
            <a:ext cx="2261408" cy="552605"/>
          </a:xfrm>
          <a:prstGeom prst="rect">
            <a:avLst/>
          </a:prstGeom>
        </p:spPr>
      </p:pic>
      <p:sp>
        <p:nvSpPr>
          <p:cNvPr id="11" name="内容占位符 1"/>
          <p:cNvSpPr txBox="1">
            <a:spLocks/>
          </p:cNvSpPr>
          <p:nvPr/>
        </p:nvSpPr>
        <p:spPr bwMode="auto">
          <a:xfrm>
            <a:off x="360854" y="5842972"/>
            <a:ext cx="11485848"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福建泉州晋江期中</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7166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86823"/>
          </a:xfrm>
        </p:spPr>
        <p:txBody>
          <a:bodyPr/>
          <a:lstStyle/>
          <a:p>
            <a:pPr hangingPunct="0">
              <a:spcAft>
                <a:spcPts val="0"/>
              </a:spcAft>
              <a:tabLst>
                <a:tab pos="5850890" algn="l"/>
              </a:tabLs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March 16th, 2025</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WTT Chongqing Champions Cup</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冠军赛</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ended with an exciting time for the table tennis fans all over the world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players Sun Yingsha and Wang Chuqin both won single titles</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单打冠军</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the fans hope that they would meet at the top</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time they showed again that they could be the best</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makes me think of the gold medal of their mixed doubles match at the Paris Olympics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15831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will never forget the match last summer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hands were shaking when the game started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ball moved so fast that I held my breath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first, our team did well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then, the opponents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 two games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felt bad and almost cried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Sun and Wang didn’t give up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Later, they kept hitting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击</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ball harder and faster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3709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Suddenly, everything changed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Sun made a quick hit, and Wang followed with a strong smash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扣球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fans shouted loudly when they won the game finally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5816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Seeing these, I felt so warm and happy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suddenly understood the true meaning of success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success was from every drop of sweat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their training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about all the early morning training while others were still sleeping, about keeping training even when they felt tired, and about never giving up hope even when things seemed hard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18319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 to the passage, in which game did Sun Yingsha and Wang Chuqin win the gold medal for mix doubles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WTT Chongqing Champions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Paris Olympics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WTT Paris Champions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Beijing Olympics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sz="3400"/>
          </a:p>
        </p:txBody>
      </p:sp>
    </p:spTree>
    <p:extLst>
      <p:ext uri="{BB962C8B-B14F-4D97-AF65-F5344CB8AC3E}">
        <p14:creationId xmlns:p14="http://schemas.microsoft.com/office/powerpoint/2010/main" val="296792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细节理解题。根据文章第一段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makes me think of the gold medal of their mixed doubles match at the Paris Olympics.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可知，孙颖莎和王楚钦在巴黎奥运会的混合双打比赛中获得金牌。故选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05736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999539"/>
          </a:xfrm>
        </p:spPr>
        <p:txBody>
          <a:bodyPr/>
          <a:lstStyle/>
          <a:p>
            <a:pPr hangingPunct="0">
              <a:lnSpc>
                <a:spcPct val="135000"/>
              </a:lnSpc>
              <a:spcAft>
                <a:spcPts val="0"/>
              </a:spcAft>
              <a:tabLst>
                <a:tab pos="5850890" algn="l"/>
              </a:tabLst>
            </a:pP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35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did the writer feel when the opponents won two games</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lnSpc>
                <a:spcPct val="135000"/>
              </a:lnSpc>
              <a:spcAft>
                <a:spcPts val="0"/>
              </a:spcAft>
              <a:tabLst>
                <a:tab pos="5850890" algn="l"/>
              </a:tabLs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Tired</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Excited</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
        <p:nvSpPr>
          <p:cNvPr id="4" name="内容占位符 2"/>
          <p:cNvSpPr txBox="1">
            <a:spLocks/>
          </p:cNvSpPr>
          <p:nvPr/>
        </p:nvSpPr>
        <p:spPr bwMode="auto">
          <a:xfrm>
            <a:off x="334566" y="3573016"/>
            <a:ext cx="11485848" cy="2999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pP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细节理解题。根据第二段</a:t>
            </a:r>
            <a:r>
              <a:rPr lang="en-US" altLang="zh-CN" sz="35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then</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opponents</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对手</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 two games</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felt bad and almost cried.</a:t>
            </a:r>
            <a:r>
              <a:rPr lang="en-US" altLang="zh-CN" sz="35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可知，当对手赢了两局时，作者感觉很糟糕，几乎要哭了。故选</a:t>
            </a:r>
            <a:r>
              <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9941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689</Words>
  <Application>Microsoft Office PowerPoint</Application>
  <PresentationFormat>自定义</PresentationFormat>
  <Paragraphs>45</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485</cp:revision>
  <dcterms:created xsi:type="dcterms:W3CDTF">2020-11-06T05:24:00Z</dcterms:created>
  <dcterms:modified xsi:type="dcterms:W3CDTF">2025-09-13T05:48:16Z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